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908C65-5976-EE4B-B68C-8294811E7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CA8EC0A-16F4-934E-A26B-71A45D0BA6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89049B-5958-4F4A-BBAA-83D923FB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28021E-3ABC-0D49-94C3-2DA01B704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4D45256-2BA6-F043-9C5F-88F209641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060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908761-515A-3C48-9F1B-9B9B4921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1D8AD67-13B0-9246-B902-C7CA04FFEB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1E0F45-2D16-D04A-97AA-D0A3219E8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49568A-3CD6-EC43-9757-CC0CD7CD9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5EFCEB-6177-874F-A17C-08C20D631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9185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9F2EF77-9D16-034A-98E6-DC81747510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40EFB88-1B33-4E43-9EEB-41A003A808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7AF7F8-850F-ED4C-823D-A31A8FE8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3B2D02-4070-3E4B-9FA4-ED20976E1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56BF50-D52E-1F4C-8199-1ACEAC15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440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A00303-B04D-4648-B539-594923C96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D2830F-1148-9F41-A66B-6C4980366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22E530-17F5-6447-9D9F-8F5DF8EE1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24D6B8-4F66-5649-AFCF-9BB1823ED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2AA168-A1B1-264D-B3F7-EECEEDF5A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5319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E50C9F-FB40-CE4F-A1EB-DE8F698AD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B37B14-B4E1-7147-805D-F92074F2A7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7FF3B7-D13F-E749-9286-9A0777852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72D8F3-F471-C944-B09D-5D0E438D9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AD1C0F-3F5C-F74C-B375-FC9ACBAEE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73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5175AD-0821-DA43-B724-390F0089C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B89141-8CB5-2940-8771-A9ECD7B798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6A9BBD2-D206-6B40-A3E1-5BFD95C065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423057-3EF3-244D-929F-C7D154E2A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8DACAB-E185-2A47-90FC-CDC160209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072F931-B822-BB41-85FB-13247F05B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49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381E7A-F801-5448-8A3F-B4A811D7E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A89873-8CD8-774F-AB71-7D3B20792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63650A8-6814-BF4F-9FE7-3A7BFF2499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0319CD6-2B3B-7147-8988-FEF80F6B6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2984F3C-D1AA-3740-AB08-F246B65639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A16A8A1-B12B-0E4D-B306-EC0A8FE86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66F8371-DD9C-2E44-943A-9809A672F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FCA4AD9-FF17-884E-9205-56082143B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8992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6EB693-BFC1-BF4E-AA0F-C9BC79CF0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0834491-7443-3843-8106-337379B87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AF5A072-4A40-1049-9FCF-5163A59D5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90BEB74-77CE-6544-A127-A3D0D11B8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3434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19F42B4-B93B-7F45-9AF4-32F956576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3FF1EE0-60A3-3042-ADFE-F818338F5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C23F661-0D27-6547-8B98-30FCFADA8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966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A7F799-D1E7-5046-A0AE-727EB169C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36C255-9D25-9046-8A16-67CBA4CE3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21B21CA-B6A9-CB42-9543-7BC065E4F2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37DA35E-FCD6-3242-B78C-EFEE7CE81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EC5E777-160C-1345-8735-96AA9E8D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C2EAC88-CB52-E849-876E-709CBBEE2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0031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3E41BC-E58C-244F-BE12-8D2B82F76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4DE086F-491E-B24B-B0F9-EB874EFD54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9D5A9CC-2552-274F-8B6D-37D24D111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C294FA4-B3D5-2B49-AE16-21D8281A6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4FC83F-1624-FD4A-BDBF-1E5234903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F89C850-ED2E-5C46-8828-F6CC99D2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0111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55A8D9-E7BA-4048-B9FC-256F75C90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C1DA8C5-10EE-4D4D-B27E-A07EF9858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CE27AB-DC81-D14E-97D1-E555169C73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432C8-95AC-7247-8EB2-F0A2FB37FC92}" type="datetimeFigureOut">
              <a:rPr lang="ru-RU" smtClean="0"/>
              <a:t>01.09.2021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60E573-F2C7-CE4F-B886-A00716128E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D157F7-1612-724B-8242-5406EAEF05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4B31D-71B8-394F-8ABE-9946C1832E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5801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6EF8719-00B3-2743-BE7F-B4A3DC128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152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8756F78-5235-3943-A5AE-109407C5D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053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CA68B5-0401-B34D-BA41-C38244114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688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4B7798C-402E-A641-B6B7-8C80E2FE4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50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A316BE8-77FC-E945-9910-D3B6EE224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439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A90213-07E2-B346-AF30-75063985D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212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1FAAED3-5911-084F-B9D6-08F6BF41F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097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ACA727-799F-BE4F-BC4B-DF862D017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595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0608149-0CB3-B647-92E1-EC0BFD388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028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06A3E98-72D5-A942-A287-FF5ECB66C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825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2</cp:revision>
  <dcterms:created xsi:type="dcterms:W3CDTF">2021-08-29T16:06:45Z</dcterms:created>
  <dcterms:modified xsi:type="dcterms:W3CDTF">2021-09-01T13:43:27Z</dcterms:modified>
</cp:coreProperties>
</file>

<file path=docProps/thumbnail.jpeg>
</file>